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151849" ContentType="image/png"/>
  <Default Extension="819992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5416d69861.94151849"/>
  <Relationship Id="rId3" Type="http://schemas.openxmlformats.org/officeDocument/2006/relationships/image" Target="../media/logo_673b95419350b02.819992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mographics of Patients Admitted With ST-Elevation MI Before and During the COVID-19 Pandemic" descr="Demographics of Patients Admitted With ST-Elevation MI Before and During the COVID-19 Pandem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57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n Tern PJ, Jiang Y, Lau YH, Almahmeed W, Selvaraj SG, Tan JW, Wan Ahmad WA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ographics of Patients Admitted With ST-Elevation MI Before and During the COVID-19 Pandem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2024-11-18T19:28:01Z</dcterms:created>
  <dcterms:modified xsi:type="dcterms:W3CDTF">2024-11-18T19:28:01Z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