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319535" ContentType="image/png"/>
  <Default Extension="652988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81d0984331.56319535"/>
  <Relationship Id="rId3" Type="http://schemas.openxmlformats.org/officeDocument/2006/relationships/image" Target="../media/logo_673b981d1b1d672.652988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66975"/>
          <a:chOff x="9525" y="9525"/>
          <a:chExt cx="9229725" cy="2466975"/>
        </a:xfrm>
      </p:grpSpPr>
      <p:pic>
        <p:nvPicPr>
          <p:cNvPr id="1" name="Demographics of Patients Admitted With ST-Elevation MI Before and During the COVID-19 Pandemic" descr="Demographics of Patients Admitted With ST-Elevation MI Before and During the COVID-19 Pandem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70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n Tern PJ, Jiang Y, Lau YH, Almahmeed W, Selvaraj SG, Tan JW, Wan Ahmad WA, Yap JJL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mographics of Patients Admitted With ST-Elevation MI Before and During the COVID-19 Pandem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2024-11-18T19:40:13Z</dcterms:created>
  <dcterms:modified xsi:type="dcterms:W3CDTF">2024-11-18T19:40:13Z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