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27005" ContentType="image/png"/>
  <Default Extension="137055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3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32feb02e31.11827005"/>
  <Relationship Id="rId3" Type="http://schemas.openxmlformats.org/officeDocument/2006/relationships/image" Target="../media/logo_673b93300f9a462.137055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Number of Patients Meeting a Door-To-Balloon Time of ≤90 min Before and During the COVID-19 Pandemic" descr="Number of Patients Meeting a Door-To-Balloon Time of ≤90 min Before and During the COVID-19 Pandem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n Tern PJ, Jiang Y, Lau YH, Almahmeed W, Selvaraj SG, Tan JW, Wan Ahmad WA, Yap JJL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mber of Patients Meeting a Door-To-Balloon Time of ≤90 min Before and During the COVID-19 Pandem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2024-11-18T19:19:12Z</dcterms:created>
  <dcterms:modified xsi:type="dcterms:W3CDTF">2024-11-18T19:19:12Z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