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545660" ContentType="image/png"/>
  <Default Extension="040455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57c5871011.86545660"/>
  <Relationship Id="rId3" Type="http://schemas.openxmlformats.org/officeDocument/2006/relationships/image" Target="../media/logo_673b957c7166e92.040455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38975"/>
          <a:chOff x="9525" y="9525"/>
          <a:chExt cx="9229725" cy="7038975"/>
        </a:xfrm>
      </p:grpSpPr>
      <p:pic>
        <p:nvPicPr>
          <p:cNvPr id="1" name="Comparison of Case Fatality Rates for Percutaneous Coronary Intervention, Primary PCI, ST-Elevation MI and Non-ST-Elevation MI Admissions Before and During the COVID-19 Pandemic" descr="Comparison of Case Fatality Rates for Percutaneous Coronary Intervention, Primary PCI, ST-Elevation MI and Non-ST-Elevation MI Admissions Before and During the COVID-19 Pandem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6172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n Tern PJ, Jiang Y, Lau YH, Almahmeed W, Selvaraj SG, Tan JW, Wan Ahmad WA, Yap JJL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Case Fatality Rates for Percutaneous Coronary Intervention, Primary PCI, ST-Elevation MI and Non-ST-Elevation MI Admissions Before and During the COVID-19 Pandem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2024-11-18T19:29:00Z</dcterms:created>
  <dcterms:modified xsi:type="dcterms:W3CDTF">2024-11-18T19:29:00Z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