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440746" ContentType="image/png"/>
  <Default Extension="942644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44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58fe187701.52440746"/>
  <Relationship Id="rId3" Type="http://schemas.openxmlformats.org/officeDocument/2006/relationships/image" Target="../media/logo_673b958fe75a082.942644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Pathology and Intra-coronary Imaging (OCT) of Human Coronary Artery Morphologies Associated With ACS" descr="Pathology and Intra-coronary Imaging (OCT) of Human Coronary Artery Morphologies Associated With AC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27622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kamoto A, Cornelissen A, Sato Y, Mori M, Kawakami R, Kawai K, Ghosh SKB, Xu W, Abebe BG, Dikongue A, Kolodgie FD, Virmani R, Finn A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hology and Intra-coronary Imaging (OCT) of Human Coronary Artery Morphologies Associated With AC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2024-11-18T19:29:19Z</dcterms:created>
  <dcterms:modified xsi:type="dcterms:W3CDTF">2024-11-18T19:29:19Z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