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305607" ContentType="image/png"/>
  <Default Extension="61160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4196864f51.62305607"/>
  <Relationship Id="rId3" Type="http://schemas.openxmlformats.org/officeDocument/2006/relationships/image" Target="../media/logo_673ba4196ed1542.61160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Characteristics of Invasive and Non-invasive Coronary Imaging Modalities to Detect High-risk Vulnerable Plaques" descr="Characteristics of Invasive and Non-invasive Coronary Imaging Modalities to Detect High-risk Vulnerable Pla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Invasive and Non-invasive Coronary Imaging Modalities to Detect High-risk Vulnerable Pla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2024-11-18T20:31:21Z</dcterms:created>
  <dcterms:modified xsi:type="dcterms:W3CDTF">2024-11-18T20:31:21Z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