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305607" ContentType="image/png"/>
  <Default Extension="611607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81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4196864f51.62305607"/>
  <Relationship Id="rId3" Type="http://schemas.openxmlformats.org/officeDocument/2006/relationships/image" Target="../media/logo_673ba4196ed1542.611607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53100"/>
          <a:chOff x="9525" y="9525"/>
          <a:chExt cx="9229725" cy="5753100"/>
        </a:xfrm>
      </p:grpSpPr>
      <p:pic>
        <p:nvPicPr>
          <p:cNvPr id="1" name="Characteristics of Invasive and Non-invasive Coronary Imaging Modalities to Detect High-risk Vulnerable Plaques" descr="Characteristics of Invasive and Non-invasive Coronary Imaging Modalities to Detect High-risk Vulnerable Plaqu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867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kamoto A, Cornelissen A, Sato Y, Mori M, Kawakami R, Kawai K, Ghosh SKB, Xu W, Abebe BG, Dikongue A, Kolodgie FD, Virmani R, Finn A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acteristics of Invasive and Non-invasive Coronary Imaging Modalities to Detect High-risk Vulnerable Plaqu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2024-11-18T20:31:21Z</dcterms:created>
  <dcterms:modified xsi:type="dcterms:W3CDTF">2024-11-18T20:31:21Z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