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218263" ContentType="image/png"/>
  <Default Extension="003805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41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490d643a31.98218263"/>
  <Relationship Id="rId3" Type="http://schemas.openxmlformats.org/officeDocument/2006/relationships/image" Target="../media/logo_673b9490ee16922.003805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05450"/>
          <a:chOff x="9525" y="9525"/>
          <a:chExt cx="9229725" cy="5505450"/>
        </a:xfrm>
      </p:grpSpPr>
      <p:pic>
        <p:nvPicPr>
          <p:cNvPr id="1" name="Summary of Coronary Imaging-based High-risk Plaque Detection and Outcomes" descr="Summary of Coronary Imaging-based High-risk Plaque Detection and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619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kamoto A, Cornelissen A, Sato Y, Mori M, Kawakami R, Kawai K, Ghosh SKB, Xu W, Abebe BG, Dikongue A, Kolodgie FD, Virmani R, Finn A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Coronary Imaging-based High-risk Plaque Detection and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2024-11-18T19:25:04Z</dcterms:created>
  <dcterms:modified xsi:type="dcterms:W3CDTF">2024-11-18T19:25:04Z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