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542353" ContentType="image/png"/>
  <Default Extension="949719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80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3cd7ef5531.14542353"/>
  <Relationship Id="rId3" Type="http://schemas.openxmlformats.org/officeDocument/2006/relationships/image" Target="../media/logo_673ba3cd9c50b32.949719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52825"/>
          <a:chOff x="9525" y="9525"/>
          <a:chExt cx="9229725" cy="3552825"/>
        </a:xfrm>
      </p:grpSpPr>
      <p:pic>
        <p:nvPicPr>
          <p:cNvPr id="1" name="Summary of Coronary Imaging-based High-risk Plaque Detection and Outcomes" descr="Summary of Coronary Imaging-based High-risk Plaque Detection and Outc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2667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kamoto A, Cornelissen A, Sato Y, Mori M, Kawakami R, Kawai K, Ghosh SKB, Xu W, Abebe BG, Dikongue A, Kolodgie FD, Virmani R, Finn A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Coronary Imaging-based High-risk Plaque Detection and Outc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2024-11-18T20:30:05Z</dcterms:created>
  <dcterms:modified xsi:type="dcterms:W3CDTF">2024-11-18T20:30:05Z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