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708180" ContentType="image/png"/>
  <Default Extension="480527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7599e42061.42708180"/>
  <Relationship Id="rId3" Type="http://schemas.openxmlformats.org/officeDocument/2006/relationships/image" Target="../media/logo_673b9759a323c72.480527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67075"/>
          <a:chOff x="9525" y="9525"/>
          <a:chExt cx="9229725" cy="3267075"/>
        </a:xfrm>
      </p:grpSpPr>
      <p:pic>
        <p:nvPicPr>
          <p:cNvPr id="1" name="Factors and Conditions Associated with Increased Risk for Acute Coronary Events" descr="Factors and Conditions Associated with Increased Risk for Acute Coronary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381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kamoto A, Cornelissen A, Sato Y, Mori M, Kawakami R, Kawai K, Ghosh SKB, Xu W, Abebe BG, Dikongue A, Kolodgie FD, Virmani R, Finn A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and Conditions Associated with Increased Risk for Acute Coronary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2024-11-18T19:36:57Z</dcterms:created>
  <dcterms:modified xsi:type="dcterms:W3CDTF">2024-11-18T19:36:57Z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