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767810" ContentType="image/png"/>
  <Default Extension="737594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2a28a83391.23767810"/>
  <Relationship Id="rId3" Type="http://schemas.openxmlformats.org/officeDocument/2006/relationships/image" Target="../media/logo_673b92a29ff8972.737594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Concept of the ‘Vulnerable Patient’" descr="Concept of the ‘Vulnerable Patient’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62475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moto A, Cornelissen A, Sato Y, Mori M, Kawakami R, Kawai K, Ghosh SKB, Xu W, Abebe BG, Dikongue A, Kolodgie FD, Virmani R, Finn A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cept of the ‘Vulnerable Patient’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2024-11-18T19:16:50Z</dcterms:created>
  <dcterms:modified xsi:type="dcterms:W3CDTF">2024-11-18T19:16:50Z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