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091819" ContentType="image/png"/>
  <Default Extension="460081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8735250341.43091819"/>
  <Relationship Id="rId3" Type="http://schemas.openxmlformats.org/officeDocument/2006/relationships/image" Target="../media/logo_673b88736f66962.460081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95875"/>
          <a:chOff x="9525" y="9525"/>
          <a:chExt cx="9229725" cy="5095875"/>
        </a:xfrm>
      </p:grpSpPr>
      <p:pic>
        <p:nvPicPr>
          <p:cNvPr id="1" name="Robotic Percutaneous Coronary Intervention in the Cleveland Clinic Catheterization Laboratory" descr="Robotic Percutaneous Coronary Intervention in the Cleveland Clinic Catheterization Laborato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4333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oung L, Khatri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botic Percutaneous Coronary Intervention in the Cleveland Clinic Catheterization Laborato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8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2024-11-18T18:33:23Z</dcterms:created>
  <dcterms:modified xsi:type="dcterms:W3CDTF">2024-11-18T18:33:23Z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