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600133" ContentType="image/png"/>
  <Default Extension="710339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efb2b6841.15600133"/>
  <Relationship Id="rId3" Type="http://schemas.openxmlformats.org/officeDocument/2006/relationships/image" Target="../media/logo_673b88efc89a282.710339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Anatomy of the Robotic Single-use Cassette" descr="Anatomy of the Robotic Single-use Casset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981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L, Khat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y of the Robotic Single-use Casset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8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2024-11-18T18:35:27Z</dcterms:created>
  <dcterms:modified xsi:type="dcterms:W3CDTF">2024-11-18T18:35:27Z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