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902042" ContentType="image/png"/>
  <Default Extension="706757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796aaf9541.34902042"/>
  <Relationship Id="rId3" Type="http://schemas.openxmlformats.org/officeDocument/2006/relationships/image" Target="../media/logo_673b9796ba58b52.706757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Our Experience with Robotic Percutaneous Coronary Intervention at the Cleveland Clinic" descr="Our Experience with Robotic Percutaneous Coronary Intervention at the Cleveland Clin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76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ung L, Khatri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r Experience with Robotic Percutaneous Coronary Intervention at the Cleveland Clin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8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2024-11-18T19:37:58Z</dcterms:created>
  <dcterms:modified xsi:type="dcterms:W3CDTF">2024-11-18T19:37:58Z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