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9668765" ContentType="image/png"/>
  <Default Extension="392177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13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8968c925a21.69668765"/>
  <Relationship Id="rId3" Type="http://schemas.openxmlformats.org/officeDocument/2006/relationships/image" Target="../media/logo_673b8968dc53232.392177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514600"/>
          <a:chOff x="9525" y="9525"/>
          <a:chExt cx="9229725" cy="2514600"/>
        </a:xfrm>
      </p:grpSpPr>
      <p:pic>
        <p:nvPicPr>
          <p:cNvPr id="1" name="Limitations of the Current Generation of Robotic Percutaneous Coronary Intervention Systems" descr="Limitations of the Current Generation of Robotic Percutaneous Coronary Intervention System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86275" cy="1752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oung L, Khatri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mitations of the Current Generation of Robotic Percutaneous Coronary Intervention System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28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2024-11-18T18:37:28Z</dcterms:created>
  <dcterms:modified xsi:type="dcterms:W3CDTF">2024-11-18T18:37:28Z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