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905807" ContentType="image/png"/>
  <Default Extension="35399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769e65be31.50905807"/>
  <Relationship Id="rId3" Type="http://schemas.openxmlformats.org/officeDocument/2006/relationships/image" Target="../media/logo_673b876a0b2be92.35399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Intravascular Lithotripsy Shockwave System" descr="Intravascular Lithotripsy Shockwave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ton B, Monseg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Lithotripsy Shockwave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2024-11-18T18:28:58Z</dcterms:created>
  <dcterms:modified xsi:type="dcterms:W3CDTF">2024-11-18T18:28:58Z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