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271511" ContentType="image/png"/>
  <Default Extension="02761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65f77af851.69271511"/>
  <Relationship Id="rId3" Type="http://schemas.openxmlformats.org/officeDocument/2006/relationships/image" Target="../media/logo_673b865f9165472.02761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Decision Algorithm for Treatment of Calcified Coronary Vessels" descr="Decision Algorithm for Treatment of Calcified Coronary Vess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ton B, Monseg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Algorithm for Treatment of Calcified Coronary Vess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2024-11-18T18:24:31Z</dcterms:created>
  <dcterms:modified xsi:type="dcterms:W3CDTF">2024-11-18T18:24:31Z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