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271511" ContentType="image/png"/>
  <Default Extension="027611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05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65f77af851.69271511"/>
  <Relationship Id="rId3" Type="http://schemas.openxmlformats.org/officeDocument/2006/relationships/image" Target="../media/logo_673b865f9165472.027611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19750"/>
          <a:chOff x="9525" y="9525"/>
          <a:chExt cx="9229725" cy="5619750"/>
        </a:xfrm>
      </p:grpSpPr>
      <p:pic>
        <p:nvPicPr>
          <p:cNvPr id="1" name="Decision Algorithm for Treatment of Calcified Coronary Vessels" descr="Decision Algorithm for Treatment of Calcified Coronary Vesse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857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nton B, Monsegu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cision Algorithm for Treatment of Calcified Coronary Vesse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2024-11-18T18:24:31Z</dcterms:created>
  <dcterms:modified xsi:type="dcterms:W3CDTF">2024-11-18T18:24:31Z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