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045179" ContentType="image/png"/>
  <Default Extension="954635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5c02fe7691.91045179"/>
  <Relationship Id="rId3" Type="http://schemas.openxmlformats.org/officeDocument/2006/relationships/image" Target="../media/logo_673b85c04976382.954635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43350"/>
          <a:chOff x="9525" y="9525"/>
          <a:chExt cx="9229725" cy="3943350"/>
        </a:xfrm>
      </p:grpSpPr>
      <p:pic>
        <p:nvPicPr>
          <p:cNvPr id="1" name="Typical Multiplane and Longitudinal Optical Coherence Tomography Fractures with Immediate Lumen Gain Increased After Stent Delivery" descr="Typical Multiplane and Longitudinal Optical Coherence Tomography Fractures with Immediate Lumen Gain Increased After Stent Deliv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14850" cy="3076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ton B, Monseg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ical Multiplane and Longitudinal Optical Coherence Tomography Fractures with Immediate Lumen Gain Increased After Stent Deliv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2024-11-18T18:21:52Z</dcterms:created>
  <dcterms:modified xsi:type="dcterms:W3CDTF">2024-11-18T18:21:52Z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