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3742958" ContentType="image/png"/>
  <Default Extension="5418370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18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8b78daf1d61.83742958"/>
  <Relationship Id="rId3" Type="http://schemas.openxmlformats.org/officeDocument/2006/relationships/image" Target="../media/logo_673b8b790913962.5418370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29150"/>
          <a:chOff x="9525" y="9525"/>
          <a:chExt cx="9229725" cy="4629150"/>
        </a:xfrm>
      </p:grpSpPr>
      <p:pic>
        <p:nvPicPr>
          <p:cNvPr id="1" name="Calcic Microfractures Induced by Intravascular Lithotripsy in Micro CT and Histology " descr="Calcic Microfractures Induced by Intravascular Lithotripsy in Micro CT and Histology 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867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onton B, Monsegu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lcic Microfractures Induced by Intravascular Lithotripsy in Micro CT and Histology 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2024-11-18T18:46:17Z</dcterms:created>
  <dcterms:modified xsi:type="dcterms:W3CDTF">2024-11-18T18:46:17Z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