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894079" ContentType="image/png"/>
  <Default Extension="048473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82cb30c361.80894079"/>
  <Relationship Id="rId3" Type="http://schemas.openxmlformats.org/officeDocument/2006/relationships/image" Target="../media/logo_673b882ccaea092.048473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43275"/>
          <a:chOff x="9525" y="9525"/>
          <a:chExt cx="9229725" cy="3343275"/>
        </a:xfrm>
      </p:grpSpPr>
      <p:pic>
        <p:nvPicPr>
          <p:cNvPr id="1" name="Intravascular Lithotripsy in Severe Calcified Unprotected Left Main Lesion" descr="Intravascular Lithotripsy in Severe Calcified Unprotected Left Main Le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81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nton B, Monsegu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Lithotripsy in Severe Calcified Unprotected Left Main Le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2024-11-18T18:32:12Z</dcterms:created>
  <dcterms:modified xsi:type="dcterms:W3CDTF">2024-11-18T18:32:12Z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