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818730" ContentType="image/png"/>
  <Default Extension="489681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a6f3999731.69818730"/>
  <Relationship Id="rId3" Type="http://schemas.openxmlformats.org/officeDocument/2006/relationships/image" Target="../media/logo_673b8a6f52d0d52.489681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57800"/>
          <a:chOff x="9525" y="9525"/>
          <a:chExt cx="9229725" cy="5257800"/>
        </a:xfrm>
      </p:grpSpPr>
      <p:pic>
        <p:nvPicPr>
          <p:cNvPr id="1" name="Transthoracic Echocardiogram Illustrating Caseous Calcification of the Mitral Annulus in a Dialysis Patient" descr="Transthoracic Echocardiogram Illustrating Caseous Calcification of the Mitral Annulus in a Dialysis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95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pourou K, O’Driscoll JM, Sharm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thoracic Echocardiogram Illustrating Caseous Calcification of the Mitral Annulus in a Dialysis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2024-11-18T18:41:51Z</dcterms:created>
  <dcterms:modified xsi:type="dcterms:W3CDTF">2024-11-18T18:41:51Z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