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014997" ContentType="image/png"/>
  <Default Extension="722614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9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bf86ae1451.81014997"/>
  <Relationship Id="rId3" Type="http://schemas.openxmlformats.org/officeDocument/2006/relationships/image" Target="../media/logo_673b8bf88636e62.722614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Transthoracic Echocardiogram Illustrating a Heavily Calcified and Stenotic Tricuspid Aortic Valve" descr="Transthoracic Echocardiogram Illustrating a Heavily Calcified and Stenotic Tricuspid Aortic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pourou K, O’Driscoll JM, Sharm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thoracic Echocardiogram Illustrating a Heavily Calcified and Stenotic Tricuspid Aortic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2024-11-18T18:48:24Z</dcterms:created>
  <dcterms:modified xsi:type="dcterms:W3CDTF">2024-11-18T18:48:24Z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