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30393" ContentType="image/png"/>
  <Default Extension="239483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492081421.74430393"/>
  <Relationship Id="rId3" Type="http://schemas.openxmlformats.org/officeDocument/2006/relationships/image" Target="../media/logo_673b884939efd72.239483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Pathophysiological Pathway Leading to the Development of Valve Calcification in Chronic Kidney Disease" descr="Pathophysiological Pathway Leading to the Development of Valve Calcification in Chronic Kidne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pourou K, O’Driscoll JM, Sharm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ical Pathway Leading to the Development of Valve Calcification in Chronic Kidne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2024-11-18T18:32:41Z</dcterms:created>
  <dcterms:modified xsi:type="dcterms:W3CDTF">2024-11-18T18:32:41Z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