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1832545" ContentType="image/png"/>
  <Default Extension="1549771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86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eea5afee11.21832545"/>
  <Relationship Id="rId3" Type="http://schemas.openxmlformats.org/officeDocument/2006/relationships/image" Target="../media/logo_673b7eea78c5232.1549771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67350"/>
          <a:chOff x="9525" y="9525"/>
          <a:chExt cx="9229725" cy="5467350"/>
        </a:xfrm>
      </p:grpSpPr>
      <p:pic>
        <p:nvPicPr>
          <p:cNvPr id="1" name="Cardiac Imaging Demonstrating Valve Calcification" descr="Cardiac Imaging Demonstrating Valve Calcific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705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ipourou K, O’Driscoll JM, Sharma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diac Imaging Demonstrating Valve Calcific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0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2024-11-18T17:52:42Z</dcterms:created>
  <dcterms:modified xsi:type="dcterms:W3CDTF">2024-11-18T17:52:42Z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