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1364104" ContentType="image/png"/>
  <Default Extension="7817637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76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7aec2735671.11364104"/>
  <Relationship Id="rId3" Type="http://schemas.openxmlformats.org/officeDocument/2006/relationships/image" Target="../media/logo_673b7aec4827a02.7817637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43500"/>
          <a:chOff x="9525" y="9525"/>
          <a:chExt cx="9229725" cy="5143500"/>
        </a:xfrm>
      </p:grpSpPr>
      <p:pic>
        <p:nvPicPr>
          <p:cNvPr id="1" name="Vegetation Attached to the Mitral Valve of a Patient With Chronic Kidney Disease" descr="Vegetation Attached to the Mitral Valve of a Patient With Chronic Kidney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381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ipourou K, O’Driscoll JM, Sharma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egetation Attached to the Mitral Valve of a Patient With Chronic Kidney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2;17:e0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2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2024-11-18T17:35:40Z</dcterms:created>
  <dcterms:modified xsi:type="dcterms:W3CDTF">2024-11-18T17:35:40Z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