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44383" ContentType="image/png"/>
  <Default Extension="885135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e8a5b7871.33744383"/>
  <Relationship Id="rId3" Type="http://schemas.openxmlformats.org/officeDocument/2006/relationships/image" Target="../media/logo_673b78e8ae06672.885135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Echocardiographic and Right Heart Catheterisation Measurements" descr="Baseline Echocardiographic and Right Heart Catheterisation Measurem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rawal V, Costopoulos KA, Chowdhary M, Balsara K, Schlendorf KH, Lindenfeld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Echocardiographic and Right Heart Catheterisation Measurem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2024-11-18T17:27:04Z</dcterms:created>
  <dcterms:modified xsi:type="dcterms:W3CDTF">2024-11-18T17:27:04Z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