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267642" ContentType="image/png"/>
  <Default Extension="184386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e0eb36e551.87267642"/>
  <Relationship Id="rId3" Type="http://schemas.openxmlformats.org/officeDocument/2006/relationships/image" Target="../media/logo_673b7e0ebb01b92.184386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Vital Signs, Laboratory Values, and Haemodynamic Data Before, During and After Right Heart Catheterisation" descr="Vital Signs, Laboratory Values, and Haemodynamic Data Before, During and After Right Heart Catheter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7200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rawal V, Costopoulos KA, Chowdhary M, Balsara K, Schlendorf KH, Lindenfeld J, Menachem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ital Signs, Laboratory Values, and Haemodynamic Data Before, During and After Right Heart Catheter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2024-11-18T17:49:02Z</dcterms:created>
  <dcterms:modified xsi:type="dcterms:W3CDTF">2024-11-18T17:49:02Z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