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536559" ContentType="image/png"/>
  <Default Extension="104225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73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9c135d6e41.47536559"/>
  <Relationship Id="rId3" Type="http://schemas.openxmlformats.org/officeDocument/2006/relationships/image" Target="../media/logo_673b79c139cd032.104225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roposed Flow Chart for Management of Iatrogenic Pulmonary Artery Injury During Right Heart Catheterisation" descr="Proposed Flow Chart for Management of Iatrogenic Pulmonary Artery Injury During Right Heart Catheteris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09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grawal V, Costopoulos KA, Chowdhary M, Balsara K, Schlendorf KH, Lindenfeld J, Menachem J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posed Flow Chart for Management of Iatrogenic Pulmonary Artery Injury During Right Heart Catheteris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2024-11-18T17:30:41Z</dcterms:created>
  <dcterms:modified xsi:type="dcterms:W3CDTF">2024-11-18T17:30:41Z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