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529832" ContentType="image/png"/>
  <Default Extension="628570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6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b07c7c4291.90529832"/>
  <Relationship Id="rId3" Type="http://schemas.openxmlformats.org/officeDocument/2006/relationships/image" Target="../media/logo_673b7b07cc80042.628570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90900"/>
          <a:chOff x="9525" y="9525"/>
          <a:chExt cx="9229725" cy="3390900"/>
        </a:xfrm>
      </p:grpSpPr>
      <p:pic>
        <p:nvPicPr>
          <p:cNvPr id="1" name="The Calculation of an Agatston Calcium Score" descr="The Calculation of an Agatston Calcium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2628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seltine TD, Murray SW, Ruzsics B, Fish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Calculation of an Agatston Calcium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2024-11-18T17:36:07Z</dcterms:created>
  <dcterms:modified xsi:type="dcterms:W3CDTF">2024-11-18T17:36:07Z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