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419642" ContentType="image/png"/>
  <Default Extension="694618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63da48f11.23419642"/>
  <Relationship Id="rId3" Type="http://schemas.openxmlformats.org/officeDocument/2006/relationships/image" Target="../media/logo_673b7a63e152c22.694618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ample of Non-calcified Plaque with a Calcium Score of Zero" descr="Example of Non-calcified Plaque with a Calcium Score of Zer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Non-calcified Plaque with a Calcium Score of Ze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2024-11-18T17:33:23Z</dcterms:created>
  <dcterms:modified xsi:type="dcterms:W3CDTF">2024-11-18T17:33:23Z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