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117785" ContentType="image/png"/>
  <Default Extension="500796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81d08bfc11.34117785"/>
  <Relationship Id="rId3" Type="http://schemas.openxmlformats.org/officeDocument/2006/relationships/image" Target="../media/logo_673b781d2b85112.500796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An Example of CT-derived Fractional Flow Reserve" descr="An Example of CT-derived Fractional Flow Reser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 Example of CT-derived Fractional Flow Reser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2024-11-18T17:23:41Z</dcterms:created>
  <dcterms:modified xsi:type="dcterms:W3CDTF">2024-11-18T17:23:41Z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