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131449" ContentType="image/png"/>
  <Default Extension="955376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364ee3901.29131449"/>
  <Relationship Id="rId3" Type="http://schemas.openxmlformats.org/officeDocument/2006/relationships/image" Target="../media/logo_673b793662dca42.955376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76575"/>
          <a:chOff x="9525" y="9525"/>
          <a:chExt cx="9229725" cy="3076575"/>
        </a:xfrm>
      </p:grpSpPr>
      <p:pic>
        <p:nvPicPr>
          <p:cNvPr id="1" name="Comparison of Accuracy of CT-derived Fractional Flow Reserve" descr="Comparison of Accuracy of CT-derived Fractional Flow Reser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2314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ccuracy of CT-derived Fractional Flow Reser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2024-11-18T17:28:22Z</dcterms:created>
  <dcterms:modified xsi:type="dcterms:W3CDTF">2024-11-18T17:28:22Z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