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830540" ContentType="image/png"/>
  <Default Extension="086920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df35d4f771.47830540"/>
  <Relationship Id="rId3" Type="http://schemas.openxmlformats.org/officeDocument/2006/relationships/image" Target="../media/logo_673b7df36515f92.086920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29350"/>
          <a:chOff x="9525" y="9525"/>
          <a:chExt cx="9229725" cy="6229350"/>
        </a:xfrm>
      </p:grpSpPr>
      <p:pic>
        <p:nvPicPr>
          <p:cNvPr id="1" name="Multiplanar Reconstruction of the Right Coronary Artery Showing Different Plaque Morphologies and Severe Proximal Stenosis" descr="Multiplanar Reconstruction of the Right Coronary Artery Showing Different Plaque Morphologies and Severe Proximal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10200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seltine TD, Murray SW, Ruzsics B, Fish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planar Reconstruction of the Right Coronary Artery Showing Different Plaque Morphologies and Severe Proximal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2024-11-18T17:48:35Z</dcterms:created>
  <dcterms:modified xsi:type="dcterms:W3CDTF">2024-11-18T17:48:35Z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