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324351" ContentType="image/png"/>
  <Default Extension="287857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c527c15091.40324351"/>
  <Relationship Id="rId3" Type="http://schemas.openxmlformats.org/officeDocument/2006/relationships/image" Target="../media/logo_673b7c52819e972.287857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xample of Different Plaque Morphology on Coronary CT" descr="Example of Different Plaque Morphology on Coronary 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seltine TD, Murray SW, Ruzsics B, Fish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Different Plaque Morphology on Coronary 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2024-11-18T17:41:38Z</dcterms:created>
  <dcterms:modified xsi:type="dcterms:W3CDTF">2024-11-18T17:41:38Z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