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598090" ContentType="image/png"/>
  <Default Extension="258192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ac43e63491.16598090"/>
  <Relationship Id="rId3" Type="http://schemas.openxmlformats.org/officeDocument/2006/relationships/image" Target="../media/logo_673b7ac4429eb52.258192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CT Coronary Angiography Finding to Invasive Coronary Angiography" descr="Comparison of CT Coronary Angiography Finding to Invasive Coronary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seltine TD, Murray SW, Ruzsics B, Fish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T Coronary Angiography Finding to Invasive Coronary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2024-11-18T17:35:00Z</dcterms:created>
  <dcterms:modified xsi:type="dcterms:W3CDTF">2024-11-18T17:35:00Z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