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681812" ContentType="image/png"/>
  <Default Extension="891406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c178b44591.74681812"/>
  <Relationship Id="rId3" Type="http://schemas.openxmlformats.org/officeDocument/2006/relationships/image" Target="../media/logo_673b6c17a8f6422.891406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Key Trials in Cardiogenic Shock" descr="Key Trials in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tt S, Leser L, Lanmüller P, Just IA, Leistner D, Potapov E, O’Brien B, Klages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Trials in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2024-11-18T16:32:23Z</dcterms:created>
  <dcterms:modified xsi:type="dcterms:W3CDTF">2024-11-18T16:32:23Z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