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4642404" ContentType="image/png"/>
  <Default Extension="2675126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40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6cf80d30e21.54642404"/>
  <Relationship Id="rId3" Type="http://schemas.openxmlformats.org/officeDocument/2006/relationships/image" Target="../media/logo_673b6cf8257d192.2675126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143250"/>
          <a:chOff x="9525" y="9525"/>
          <a:chExt cx="9229725" cy="3143250"/>
        </a:xfrm>
      </p:grpSpPr>
      <p:pic>
        <p:nvPicPr>
          <p:cNvPr id="1" name="Key Trials in Cardiogenic Shock" descr="Key Trials in Cardiogenic Shock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3812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tt S, Leser L, Lanmüller P, Just IA, Leistner D, Potapov E, O’Brien B, Klages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ey Trials in Cardiogenic Shock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2;16:e0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2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2024-11-18T16:36:08Z</dcterms:created>
  <dcterms:modified xsi:type="dcterms:W3CDTF">2024-11-18T16:36:08Z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