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682160" ContentType="image/png"/>
  <Default Extension="22367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bc52375101.79682160"/>
  <Relationship Id="rId3" Type="http://schemas.openxmlformats.org/officeDocument/2006/relationships/image" Target="../media/logo_673b7bc54333d02.22367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38575"/>
          <a:chOff x="9525" y="9525"/>
          <a:chExt cx="9229725" cy="3838575"/>
        </a:xfrm>
      </p:grpSpPr>
      <p:pic>
        <p:nvPicPr>
          <p:cNvPr id="1" name="Different Definitions of Cardiogenic Shock" descr="Different Definitions of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t S, Leser L, Lanmüller P, Just IA, Leistner D, Potapov E, O’Brien B, Klage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Definitions of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2024-11-18T17:39:17Z</dcterms:created>
  <dcterms:modified xsi:type="dcterms:W3CDTF">2024-11-18T17:39:17Z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