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199875" ContentType="image/png"/>
  <Default Extension="581117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5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0c48180801.40199875"/>
  <Relationship Id="rId3" Type="http://schemas.openxmlformats.org/officeDocument/2006/relationships/image" Target="../media/logo_673b70c49f38542.581117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57775"/>
          <a:chOff x="9525" y="9525"/>
          <a:chExt cx="9229725" cy="5057775"/>
        </a:xfrm>
      </p:grpSpPr>
      <p:pic>
        <p:nvPicPr>
          <p:cNvPr id="1" name="Ongoing Trials in Cardiogenic Shock" descr="Ongoing Trials in Cardiogenic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95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tt S, Leser L, Lanmüller P, Just IA, Leistner D, Potapov E, O’Brien B, Klages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ngoing Trials in Cardiogenic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2024-11-18T16:52:20Z</dcterms:created>
  <dcterms:modified xsi:type="dcterms:W3CDTF">2024-11-18T16:52:20Z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