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191881" ContentType="image/png"/>
  <Default Extension="19428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c19e796d41.33191881"/>
  <Relationship Id="rId3" Type="http://schemas.openxmlformats.org/officeDocument/2006/relationships/image" Target="../media/logo_673b6c1a08e4662.19428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33675"/>
          <a:chOff x="9525" y="9525"/>
          <a:chExt cx="9229725" cy="2733675"/>
        </a:xfrm>
      </p:grpSpPr>
      <p:pic>
        <p:nvPicPr>
          <p:cNvPr id="1" name="Unresolved Issues in Cardiogenic Shock Care" descr="Unresolved Issues in Cardiogenic Shock Ca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71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tt S, Leser L, Lanmüller P, Just IA, Leistner D, Potapov E, O’Brien B, Klage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resolved Issues in Cardiogenic Shock Ca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2024-11-18T16:32:26Z</dcterms:created>
  <dcterms:modified xsi:type="dcterms:W3CDTF">2024-11-18T16:32:26Z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