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658946" ContentType="image/png"/>
  <Default Extension="989004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cbda634021.74658946"/>
  <Relationship Id="rId3" Type="http://schemas.openxmlformats.org/officeDocument/2006/relationships/image" Target="../media/logo_673b6cbdbfdef02.989004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95875"/>
          <a:chOff x="9525" y="9525"/>
          <a:chExt cx="9229725" cy="5095875"/>
        </a:xfrm>
      </p:grpSpPr>
      <p:pic>
        <p:nvPicPr>
          <p:cNvPr id="1" name="Integrated Approach to Patient Management Plans After a Transcatheter Aortic Valve Replacement Procedure" descr="Integrated Approach to Patient Management Plans After a Transcatheter Aortic Valve Replacement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Ahmed W, Al-Nasser I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grated Approach to Patient Management Plans After a Transcatheter Aortic Valve Replacement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2024-11-18T16:35:09Z</dcterms:created>
  <dcterms:modified xsi:type="dcterms:W3CDTF">2024-11-18T16:35:09Z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