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7563829" ContentType="image/png"/>
  <Default Extension="1292212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361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6b497e73b81.07563829"/>
  <Relationship Id="rId3" Type="http://schemas.openxmlformats.org/officeDocument/2006/relationships/image" Target="../media/logo_673b6b499385f42.1292212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171950"/>
          <a:chOff x="9525" y="9525"/>
          <a:chExt cx="9229725" cy="4171950"/>
        </a:xfrm>
      </p:grpSpPr>
      <p:pic>
        <p:nvPicPr>
          <p:cNvPr id="1" name="Grades of Reduced Leaflet Mobility" descr="Grades of Reduced Leaflet Mobilit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24375" cy="34099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lasnag M, Ahmed W, Al-Nasser I, Al-Shaibi 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rades of Reduced Leaflet Mobilit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2;16:e0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0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4">
  <a:themeElements>
    <a:clrScheme name="Theme5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2024-11-18T16:28:57Z</dcterms:created>
  <dcterms:modified xsi:type="dcterms:W3CDTF">2024-11-18T16:28:57Z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