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563829" ContentType="image/png"/>
  <Default Extension="129221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36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b497e73b81.07563829"/>
  <Relationship Id="rId3" Type="http://schemas.openxmlformats.org/officeDocument/2006/relationships/image" Target="../media/logo_673b6b499385f42.129221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71950"/>
          <a:chOff x="9525" y="9525"/>
          <a:chExt cx="9229725" cy="4171950"/>
        </a:xfrm>
      </p:grpSpPr>
      <p:pic>
        <p:nvPicPr>
          <p:cNvPr id="1" name="Grades of Reduced Leaflet Mobility" descr="Grades of Reduced Leaflet Mobil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3409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asnag M, Ahmed W, Al-Nasser I, Al-Shaibi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ades of Reduced Leaflet Mobili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2024-11-18T16:28:57Z</dcterms:created>
  <dcterms:modified xsi:type="dcterms:W3CDTF">2024-11-18T16:28:57Z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