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5459347" ContentType="image/png"/>
  <Default Extension="705877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44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6eae1ea4561.75459347"/>
  <Relationship Id="rId3" Type="http://schemas.openxmlformats.org/officeDocument/2006/relationships/image" Target="../media/logo_673b6eae2e9e452.705877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67400"/>
          <a:chOff x="9525" y="9525"/>
          <a:chExt cx="9229725" cy="5867400"/>
        </a:xfrm>
      </p:grpSpPr>
      <p:pic>
        <p:nvPicPr>
          <p:cNvPr id="1" name="Baseline Characteristics" descr="Baseline Characteristic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105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snag M, Ahmed W, Al-Nasser I, Al-Shaibi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2024-11-18T16:43:26Z</dcterms:created>
  <dcterms:modified xsi:type="dcterms:W3CDTF">2024-11-18T16:43:26Z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