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416623" ContentType="image/png"/>
  <Default Extension="739188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e1cee8e961.96416623"/>
  <Relationship Id="rId3" Type="http://schemas.openxmlformats.org/officeDocument/2006/relationships/image" Target="../media/logo_673b6e1d0d6ae02.739188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71775"/>
          <a:chOff x="9525" y="9525"/>
          <a:chExt cx="9229725" cy="2771775"/>
        </a:xfrm>
      </p:grpSpPr>
      <p:pic>
        <p:nvPicPr>
          <p:cNvPr id="1" name="Type and Number of Valves Implanted" descr="Type and Number of Valves Implan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2009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snag M, Ahmed W, Al-Nasser I, Al-Shaibi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pe and Number of Valves Implant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2024-11-18T16:41:01Z</dcterms:created>
  <dcterms:modified xsi:type="dcterms:W3CDTF">2024-11-18T16:41:01Z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