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430332" ContentType="image/png"/>
  <Default Extension="311780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50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0cdb9d9361.11430332"/>
  <Relationship Id="rId3" Type="http://schemas.openxmlformats.org/officeDocument/2006/relationships/image" Target="../media/logo_673b70cdc800f52.311780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314575"/>
          <a:chOff x="9525" y="9525"/>
          <a:chExt cx="9229725" cy="2314575"/>
        </a:xfrm>
      </p:grpSpPr>
      <p:pic>
        <p:nvPicPr>
          <p:cNvPr id="1" name="Clinical Follow-up at 6 Months" descr="Clinical Follow-up at 6 Month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1552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asnag M, Ahmed W, Al-Nasser I, Al-Shaibi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Follow-up at 6 Month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2024-11-18T16:52:29Z</dcterms:created>
  <dcterms:modified xsi:type="dcterms:W3CDTF">2024-11-18T16:52:29Z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