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235017" ContentType="image/png"/>
  <Default Extension="093612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bc1d333981.29235017"/>
  <Relationship Id="rId3" Type="http://schemas.openxmlformats.org/officeDocument/2006/relationships/image" Target="../media/logo_673b7bc1d775e02.093612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52800"/>
          <a:chOff x="9525" y="9525"/>
          <a:chExt cx="9229725" cy="3352800"/>
        </a:xfrm>
      </p:grpSpPr>
      <p:pic>
        <p:nvPicPr>
          <p:cNvPr id="1" name="Echocardiographic Follow-up at 6 Months" descr="Echocardiographic Follow-up at 6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2590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Ahmed W, Al-Nasser I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Follow-up at 6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2024-11-18T17:39:13Z</dcterms:created>
  <dcterms:modified xsi:type="dcterms:W3CDTF">2024-11-18T17:39:13Z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