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100476" ContentType="image/png"/>
  <Default Extension="784999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35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6ae37a64c31.43100476"/>
  <Relationship Id="rId3" Type="http://schemas.openxmlformats.org/officeDocument/2006/relationships/image" Target="../media/logo_673b6ae389a2132.784999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10025"/>
          <a:chOff x="9525" y="9525"/>
          <a:chExt cx="9229725" cy="4010025"/>
        </a:xfrm>
      </p:grpSpPr>
      <p:pic>
        <p:nvPicPr>
          <p:cNvPr id="1" name="Cardiac CT Follow-up at 6 Months" descr="Cardiac CT Follow-up at 6 Month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3248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asnag M, Ahmed W, Al-Nasser I, Al-Shaibi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diac CT Follow-up at 6 Month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2024-11-18T16:27:15Z</dcterms:created>
  <dcterms:modified xsi:type="dcterms:W3CDTF">2024-11-18T16:27:15Z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