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993964" ContentType="image/png"/>
  <Default Extension="378322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0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944f376661.21993964"/>
  <Relationship Id="rId3" Type="http://schemas.openxmlformats.org/officeDocument/2006/relationships/image" Target="../media/logo_673b69452538b62.378322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Cardiac CT at 3 Months Demonstrating Early Grades of Hypo-attenuated Leaflet Thickening and Reduced Leaflet Mobility" descr="Cardiac CT at 3 Months Demonstrating Early Grades of Hypo-attenuated Leaflet Thickening and Reduced Leaflet Mobi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Ahmed W, Al-Nasser I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CT at 3 Months Demonstrating Early Grades of Hypo-attenuated Leaflet Thickening and Reduced Leaflet Mobi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2024-11-18T16:20:21Z</dcterms:created>
  <dcterms:modified xsi:type="dcterms:W3CDTF">2024-11-18T16:20:21Z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