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936363" ContentType="image/png"/>
  <Default Extension="005276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6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6e563b391.54936363"/>
  <Relationship Id="rId3" Type="http://schemas.openxmlformats.org/officeDocument/2006/relationships/image" Target="../media/logo_673b6b6e5c2c832.005276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Cardiac CT at 3 Months Demonstrating the Absence of Hypo-attenuated Leaflet Thickening and Reduced Leaflet Mobility" descr="Cardiac CT at 3 Months Demonstrating the Absence of Hypo-attenuated Leaflet Thickening and Reduced Leaflet Mob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CT at 3 Months Demonstrating the Absence of Hypo-attenuated Leaflet Thickening and Reduced Leaflet Mob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2024-11-18T16:29:34Z</dcterms:created>
  <dcterms:modified xsi:type="dcterms:W3CDTF">2024-11-18T16:29:34Z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