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39834258" ContentType="image/png"/>
  <Default Extension="89147093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6717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7933d948301.39834258"/>
  <Relationship Id="rId3" Type="http://schemas.openxmlformats.org/officeDocument/2006/relationships/image" Target="../media/logo_673b7933dda6472.89147093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057775"/>
          <a:chOff x="9525" y="9525"/>
          <a:chExt cx="9229725" cy="5057775"/>
        </a:xfrm>
      </p:grpSpPr>
      <p:pic>
        <p:nvPicPr>
          <p:cNvPr id="1" name="Indicative Clinical Epidemiology and Therapeutic Management of Heart Failure Subtypes" descr="Indicative Clinical Epidemiology and Therapeutic Management of Heart Failure Subtype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42957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tewart S, Stewart AR, Waite L, Beilby J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Indicative Clinical Epidemiology and Therapeutic Management of Heart Failure Subtype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22;8:e04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21.27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1">
  <a:themeElements>
    <a:clrScheme name="Theme2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2024-11-18T17:28:19Z</dcterms:created>
  <dcterms:modified xsi:type="dcterms:W3CDTF">2024-11-18T17:28:19Z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