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834258" ContentType="image/png"/>
  <Default Extension="891470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33d948301.39834258"/>
  <Relationship Id="rId3" Type="http://schemas.openxmlformats.org/officeDocument/2006/relationships/image" Target="../media/logo_673b7933dda6472.891470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Indicative Clinical Epidemiology and Therapeutic Management of Heart Failure Subtypes" descr="Indicative Clinical Epidemiology and Therapeutic Management of Heart Failure Sub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wart S, Stewart AR, Waite L, Beilby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cative Clinical Epidemiology and Therapeutic Management of Heart Failure Sub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2024-11-18T17:28:19Z</dcterms:created>
  <dcterms:modified xsi:type="dcterms:W3CDTF">2024-11-18T17:28:19Z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