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143479" ContentType="image/png"/>
  <Default Extension="758566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c422bf7211.13143479"/>
  <Relationship Id="rId3" Type="http://schemas.openxmlformats.org/officeDocument/2006/relationships/image" Target="../media/logo_673b6c425230782.758566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34125"/>
          <a:chOff x="9525" y="9525"/>
          <a:chExt cx="9229725" cy="6334125"/>
        </a:xfrm>
      </p:grpSpPr>
      <p:pic>
        <p:nvPicPr>
          <p:cNvPr id="1" name="Classification of MI and Myocardial Injury as per the Fourth Universal Definition of MI" descr="Classification of MI and Myocardial Injury as per the Fourth Universal Definition of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572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fiudeen R, Barlis P, White HD, van Gaal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ssification of MI and Myocardial Injury as per the Fourth Universal Definition of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2024-11-18T16:33:06Z</dcterms:created>
  <dcterms:modified xsi:type="dcterms:W3CDTF">2024-11-18T16:33:06Z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